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3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9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1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4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0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3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0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9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9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4FAEB-0F3A-46CA-BF52-03C92931D447}" type="datetimeFigureOut">
              <a:rPr lang="en-US" smtClean="0"/>
              <a:t>29-Mar-19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D0372-B15C-4911-9A0C-317C7BC5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   </a:t>
            </a:r>
            <a:r>
              <a:rPr lang="en-US" sz="6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76200"/>
            <a:ext cx="5257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LaXanh-MatNgoc_4592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5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0"/>
            <a:ext cx="3186113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3962400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19600"/>
            <a:ext cx="3886199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62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</Words>
  <Application>Microsoft Office PowerPoint</Application>
  <PresentationFormat>On-screen Show (4:3)</PresentationFormat>
  <Paragraphs>2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   Vẽ vườn cây ăn quả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Tạo hình: Tô nét và tô màu tranh chú hề </dc:title>
  <dc:creator>Welcome</dc:creator>
  <cp:lastModifiedBy>Phong6_Tang2</cp:lastModifiedBy>
  <cp:revision>10</cp:revision>
  <dcterms:created xsi:type="dcterms:W3CDTF">2018-10-27T10:06:20Z</dcterms:created>
  <dcterms:modified xsi:type="dcterms:W3CDTF">2019-03-29T02:58:27Z</dcterms:modified>
</cp:coreProperties>
</file>